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6F011-30AF-47B0-993D-A73AC0E58E5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6BACB-AE0B-4AED-891F-7381D0D8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BACB-AE0B-4AED-891F-7381D0D86E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97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A417-7954-4E8E-B456-D01F69C1C0E7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1E95-43A9-4185-9A18-03736BF67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44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1A417-7954-4E8E-B456-D01F69C1C0E7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1E95-43A9-4185-9A18-03736BF67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14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" name="발표용 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96914" y="892320"/>
            <a:ext cx="10638492" cy="59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4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7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6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0255" y="2410692"/>
            <a:ext cx="436880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https://github.com/4priltwntsx/PagePalette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768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1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</Words>
  <Application>Microsoft Office PowerPoint</Application>
  <PresentationFormat>A4 용지(210x297mm)</PresentationFormat>
  <Paragraphs>2</Paragraphs>
  <Slides>19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KTDS</dc:creator>
  <cp:lastModifiedBy>KTDS</cp:lastModifiedBy>
  <cp:revision>3</cp:revision>
  <dcterms:created xsi:type="dcterms:W3CDTF">2024-02-15T00:57:47Z</dcterms:created>
  <dcterms:modified xsi:type="dcterms:W3CDTF">2024-02-15T01:20:52Z</dcterms:modified>
</cp:coreProperties>
</file>